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кругленный прямоугольник 8"/>
          <p:cNvSpPr/>
          <p:nvPr userDrawn="1"/>
        </p:nvSpPr>
        <p:spPr>
          <a:xfrm>
            <a:off x="395536" y="260648"/>
            <a:ext cx="8424936" cy="6336704"/>
          </a:xfrm>
          <a:prstGeom prst="roundRect">
            <a:avLst/>
          </a:prstGeom>
          <a:solidFill>
            <a:srgbClr val="CCCCFF"/>
          </a:solidFill>
          <a:ln>
            <a:solidFill>
              <a:srgbClr val="0000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tehno06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2666" y="260648"/>
            <a:ext cx="2109038" cy="19762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с двумя скругленными противолежащими углами 6"/>
          <p:cNvSpPr/>
          <p:nvPr userDrawn="1"/>
        </p:nvSpPr>
        <p:spPr>
          <a:xfrm>
            <a:off x="467544" y="620688"/>
            <a:ext cx="7920880" cy="5760640"/>
          </a:xfrm>
          <a:prstGeom prst="round2DiagRect">
            <a:avLst/>
          </a:prstGeom>
          <a:solidFill>
            <a:srgbClr val="CCCCFF"/>
          </a:solidFill>
          <a:ln>
            <a:solidFill>
              <a:srgbClr val="0000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tehno06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860032" flipH="1">
            <a:off x="6662355" y="4732024"/>
            <a:ext cx="2285467" cy="1872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9EC4-3FBD-4C3C-95F2-1749962900FC}" type="datetimeFigureOut">
              <a:rPr lang="ru-RU" smtClean="0"/>
              <a:pPr/>
              <a:t>02.05.2015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B5A9-1ED2-43FA-A4C2-695FB60355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357166"/>
            <a:ext cx="676652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Monotype Corsiva" pitchFamily="66" charset="0"/>
              </a:rPr>
              <a:t>Борис Патон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5105400"/>
            <a:ext cx="6008712" cy="1752600"/>
          </a:xfrm>
        </p:spPr>
        <p:txBody>
          <a:bodyPr/>
          <a:lstStyle/>
          <a:p>
            <a:r>
              <a:rPr lang="uk-UA" i="1" dirty="0" smtClean="0">
                <a:solidFill>
                  <a:schemeClr val="tx1"/>
                </a:solidFill>
              </a:rPr>
              <a:t>Підготувала </a:t>
            </a:r>
            <a:r>
              <a:rPr lang="uk-UA" i="1" dirty="0" err="1" smtClean="0">
                <a:solidFill>
                  <a:schemeClr val="tx1"/>
                </a:solidFill>
              </a:rPr>
              <a:t>Огданська</a:t>
            </a:r>
            <a:r>
              <a:rPr lang="uk-UA" i="1" dirty="0" smtClean="0">
                <a:solidFill>
                  <a:schemeClr val="tx1"/>
                </a:solidFill>
              </a:rPr>
              <a:t> Юлія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a6bd61ac97530439e98dd18065b7aad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714488"/>
            <a:ext cx="4000500" cy="2657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500174"/>
            <a:ext cx="4186238" cy="4186254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Народився</a:t>
            </a:r>
            <a:r>
              <a:rPr lang="ru-RU" dirty="0" smtClean="0"/>
              <a:t> 27 листопада 1918 року в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err="1" smtClean="0"/>
              <a:t>Київ</a:t>
            </a:r>
            <a:r>
              <a:rPr lang="ru-RU" dirty="0" smtClean="0"/>
              <a:t> 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вченого</a:t>
            </a:r>
            <a:r>
              <a:rPr lang="ru-RU" dirty="0" smtClean="0"/>
              <a:t> </a:t>
            </a:r>
            <a:r>
              <a:rPr lang="ru-RU" dirty="0" err="1" smtClean="0"/>
              <a:t>Євгена</a:t>
            </a:r>
            <a:r>
              <a:rPr lang="ru-RU" dirty="0" smtClean="0"/>
              <a:t> </a:t>
            </a:r>
            <a:r>
              <a:rPr lang="ru-RU" dirty="0" err="1" smtClean="0"/>
              <a:t>Оскаровича</a:t>
            </a:r>
            <a:r>
              <a:rPr lang="ru-RU" dirty="0" smtClean="0"/>
              <a:t> Патона (1870–1953), </a:t>
            </a:r>
            <a:r>
              <a:rPr lang="ru-RU" dirty="0" err="1" smtClean="0"/>
              <a:t>пізніше</a:t>
            </a:r>
            <a:r>
              <a:rPr lang="ru-RU" dirty="0" smtClean="0"/>
              <a:t> директора та </a:t>
            </a:r>
            <a:r>
              <a:rPr lang="ru-RU" dirty="0" err="1" smtClean="0"/>
              <a:t>засновника</a:t>
            </a:r>
            <a:r>
              <a:rPr lang="ru-RU" dirty="0" smtClean="0"/>
              <a:t> 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електрозварювання</a:t>
            </a:r>
            <a:r>
              <a:rPr lang="ru-RU" dirty="0" smtClean="0"/>
              <a:t>,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Наталії</a:t>
            </a:r>
            <a:r>
              <a:rPr lang="ru-RU" dirty="0" smtClean="0"/>
              <a:t> </a:t>
            </a:r>
            <a:r>
              <a:rPr lang="ru-RU" dirty="0" err="1" smtClean="0"/>
              <a:t>Вікторівни</a:t>
            </a:r>
            <a:r>
              <a:rPr lang="ru-RU" dirty="0" smtClean="0"/>
              <a:t> Патон (1885–1971), </a:t>
            </a:r>
            <a:r>
              <a:rPr lang="ru-RU" dirty="0" err="1" smtClean="0"/>
              <a:t>домогосподарки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a9864a09dc_981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500174"/>
            <a:ext cx="2928958" cy="38101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714356"/>
            <a:ext cx="7500990" cy="32861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 1941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політехнічний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фахом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інженер-електрик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кандидатськудисертацію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тему «Анализ работы сварочных головок и средств их питания при сваривании под флюсом» (1945);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докторська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дисертація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«Исследование условий стойкого горения сварочной дуги и ее регулирование» (1952).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maa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3786190"/>
            <a:ext cx="3571900" cy="2377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Борис Патон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142984"/>
            <a:ext cx="43577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Працював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головним</a:t>
            </a:r>
            <a:r>
              <a:rPr lang="ru-RU" sz="2000" dirty="0" smtClean="0"/>
              <a:t> редактором </a:t>
            </a:r>
            <a:r>
              <a:rPr lang="ru-RU" sz="2000" dirty="0" err="1" smtClean="0"/>
              <a:t>журналів</a:t>
            </a:r>
            <a:r>
              <a:rPr lang="ru-RU" sz="2000" dirty="0" smtClean="0"/>
              <a:t> «Автоматическая сварка», «Техническая диагностика и неразрушающий контроль», «Современная электрометаллургия», «</a:t>
            </a:r>
            <a:r>
              <a:rPr lang="ru-RU" sz="2000" dirty="0" err="1" smtClean="0"/>
              <a:t>Вісник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академії</a:t>
            </a:r>
            <a:r>
              <a:rPr lang="ru-RU" sz="2000" dirty="0" smtClean="0"/>
              <a:t> наук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». 1992-1995 — голова </a:t>
            </a:r>
            <a:r>
              <a:rPr lang="ru-RU" sz="2000" dirty="0" err="1" smtClean="0"/>
              <a:t>Комітету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премій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 науки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техніки</a:t>
            </a:r>
            <a:r>
              <a:rPr lang="ru-RU" sz="2000" dirty="0" smtClean="0"/>
              <a:t>. В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 1992-1994 та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серпня</a:t>
            </a:r>
            <a:r>
              <a:rPr lang="ru-RU" sz="2000" dirty="0" smtClean="0"/>
              <a:t> 1997 по </a:t>
            </a:r>
            <a:r>
              <a:rPr lang="ru-RU" sz="2000" dirty="0" err="1" smtClean="0"/>
              <a:t>лютий</a:t>
            </a:r>
            <a:r>
              <a:rPr lang="ru-RU" sz="2000" dirty="0" smtClean="0"/>
              <a:t> 2005року — член Ради </a:t>
            </a:r>
            <a:r>
              <a:rPr lang="ru-RU" sz="2000" dirty="0" err="1" smtClean="0"/>
              <a:t>національної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безпеки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  <a:r>
              <a:rPr lang="ru-RU" sz="2000" dirty="0" err="1" smtClean="0"/>
              <a:t>Квітень-жовтень</a:t>
            </a:r>
            <a:r>
              <a:rPr lang="ru-RU" sz="2000" dirty="0" smtClean="0"/>
              <a:t> 1992 року — член </a:t>
            </a:r>
            <a:r>
              <a:rPr lang="ru-RU" sz="2000" dirty="0" err="1" smtClean="0"/>
              <a:t>Колегії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питань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науково-технічної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політики</a:t>
            </a:r>
            <a:r>
              <a:rPr lang="ru-RU" sz="2000" dirty="0" smtClean="0"/>
              <a:t> </a:t>
            </a:r>
            <a:r>
              <a:rPr lang="ru-RU" sz="2000" dirty="0" err="1" smtClean="0"/>
              <a:t>Верховної</a:t>
            </a:r>
            <a:r>
              <a:rPr lang="ru-RU" sz="2000" dirty="0" smtClean="0"/>
              <a:t> Ради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9" name="Рисунок 8" descr="d93544c62045eb4badb0bed3b941619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143116"/>
            <a:ext cx="3048021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Наукові </a:t>
            </a:r>
            <a:r>
              <a:rPr lang="uk-UA" dirty="0" err="1" smtClean="0"/>
              <a:t>дослідженя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7"/>
            <a:ext cx="4500594" cy="35719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Автор </a:t>
            </a:r>
            <a:r>
              <a:rPr lang="ru-RU" dirty="0" err="1" smtClean="0"/>
              <a:t>понад</a:t>
            </a:r>
            <a:r>
              <a:rPr lang="ru-RU" dirty="0" smtClean="0"/>
              <a:t> 1000 </a:t>
            </a:r>
            <a:r>
              <a:rPr lang="ru-RU" dirty="0" err="1" smtClean="0"/>
              <a:t>публікацій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20 </a:t>
            </a:r>
            <a:r>
              <a:rPr lang="ru-RU" dirty="0" err="1" smtClean="0"/>
              <a:t>монографій</a:t>
            </a:r>
            <a:r>
              <a:rPr lang="ru-RU" dirty="0" smtClean="0"/>
              <a:t>; </a:t>
            </a:r>
            <a:r>
              <a:rPr lang="ru-RU" dirty="0" err="1" smtClean="0"/>
              <a:t>понад</a:t>
            </a:r>
            <a:r>
              <a:rPr lang="ru-RU" dirty="0" smtClean="0"/>
              <a:t> 400 </a:t>
            </a:r>
            <a:r>
              <a:rPr lang="ru-RU" dirty="0" err="1" smtClean="0"/>
              <a:t>винаходів</a:t>
            </a:r>
            <a:r>
              <a:rPr lang="ru-RU" dirty="0" smtClean="0"/>
              <a:t>. </a:t>
            </a:r>
            <a:r>
              <a:rPr lang="ru-RU" dirty="0" smtClean="0"/>
              <a:t> 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приділяє</a:t>
            </a:r>
            <a:r>
              <a:rPr lang="ru-RU" dirty="0" smtClean="0"/>
              <a:t> </a:t>
            </a:r>
            <a:r>
              <a:rPr lang="ru-RU" dirty="0" err="1" smtClean="0"/>
              <a:t>вивченню</a:t>
            </a:r>
            <a:r>
              <a:rPr lang="ru-RU" dirty="0" smtClean="0"/>
              <a:t> 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зварювання</a:t>
            </a:r>
            <a:r>
              <a:rPr lang="ru-RU" dirty="0" smtClean="0"/>
              <a:t>. </a:t>
            </a:r>
            <a:r>
              <a:rPr lang="ru-RU" dirty="0" smtClean="0"/>
              <a:t>Борис Патон — автор </a:t>
            </a:r>
            <a:r>
              <a:rPr lang="ru-RU" dirty="0" err="1" smtClean="0"/>
              <a:t>ідеї</a:t>
            </a:r>
            <a:r>
              <a:rPr lang="ru-RU" dirty="0" smtClean="0"/>
              <a:t> та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розробників</a:t>
            </a:r>
            <a:r>
              <a:rPr lang="ru-RU" dirty="0" smtClean="0"/>
              <a:t> методу </a:t>
            </a:r>
            <a:r>
              <a:rPr lang="ru-RU" dirty="0" err="1" smtClean="0"/>
              <a:t>електрозварювання</a:t>
            </a:r>
            <a:r>
              <a:rPr lang="ru-RU" dirty="0" smtClean="0"/>
              <a:t> </a:t>
            </a:r>
            <a:r>
              <a:rPr lang="ru-RU" dirty="0" err="1" smtClean="0"/>
              <a:t>м'яких</a:t>
            </a:r>
            <a:r>
              <a:rPr lang="ru-RU" dirty="0" smtClean="0"/>
              <a:t> тканин. За </a:t>
            </a:r>
            <a:r>
              <a:rPr lang="ru-RU" dirty="0" err="1" smtClean="0"/>
              <a:t>розробку</a:t>
            </a:r>
            <a:r>
              <a:rPr lang="ru-RU" dirty="0" smtClean="0"/>
              <a:t> та </a:t>
            </a:r>
            <a:r>
              <a:rPr lang="ru-RU" dirty="0" err="1" smtClean="0"/>
              <a:t>освоєння</a:t>
            </a:r>
            <a:r>
              <a:rPr lang="ru-RU" dirty="0" smtClean="0"/>
              <a:t> методу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 у 2004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відзначеноДержавною</a:t>
            </a:r>
            <a:r>
              <a:rPr lang="ru-RU" dirty="0" smtClean="0"/>
              <a:t> </a:t>
            </a:r>
            <a:r>
              <a:rPr lang="ru-RU" dirty="0" err="1" smtClean="0"/>
              <a:t>премією</a:t>
            </a:r>
            <a:r>
              <a:rPr lang="ru-RU" dirty="0" smtClean="0"/>
              <a:t> в </a:t>
            </a:r>
            <a:r>
              <a:rPr lang="ru-RU" dirty="0" err="1" smtClean="0"/>
              <a:t>галузі</a:t>
            </a:r>
            <a:r>
              <a:rPr lang="ru-RU" dirty="0" smtClean="0"/>
              <a:t> науки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ol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071678"/>
            <a:ext cx="3409541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47614257cc248541878972a2a33fef7599b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22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Борис Патон</vt:lpstr>
      <vt:lpstr>Слайд 2</vt:lpstr>
      <vt:lpstr>Слайд 3</vt:lpstr>
      <vt:lpstr>Борис Патон</vt:lpstr>
      <vt:lpstr>Наукові дослідженя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Белозёрова</dc:creator>
  <cp:lastModifiedBy>Customer</cp:lastModifiedBy>
  <cp:revision>14</cp:revision>
  <dcterms:created xsi:type="dcterms:W3CDTF">2013-02-26T17:52:40Z</dcterms:created>
  <dcterms:modified xsi:type="dcterms:W3CDTF">2015-05-02T14:15:07Z</dcterms:modified>
</cp:coreProperties>
</file>