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00FF00"/>
    <a:srgbClr val="66FF66"/>
    <a:srgbClr val="9999FF"/>
    <a:srgbClr val="99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B47A-B4A2-4288-996D-EEE22B2B7207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B79C-B46B-444B-8CFF-0D4A488A4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B47A-B4A2-4288-996D-EEE22B2B7207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B79C-B46B-444B-8CFF-0D4A488A4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B47A-B4A2-4288-996D-EEE22B2B7207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B79C-B46B-444B-8CFF-0D4A488A4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B47A-B4A2-4288-996D-EEE22B2B7207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B79C-B46B-444B-8CFF-0D4A488A4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B47A-B4A2-4288-996D-EEE22B2B7207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B79C-B46B-444B-8CFF-0D4A488A4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B47A-B4A2-4288-996D-EEE22B2B7207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B79C-B46B-444B-8CFF-0D4A488A4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B47A-B4A2-4288-996D-EEE22B2B7207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B79C-B46B-444B-8CFF-0D4A488A4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B47A-B4A2-4288-996D-EEE22B2B7207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B79C-B46B-444B-8CFF-0D4A488A4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B47A-B4A2-4288-996D-EEE22B2B7207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B79C-B46B-444B-8CFF-0D4A488A4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B47A-B4A2-4288-996D-EEE22B2B7207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B79C-B46B-444B-8CFF-0D4A488A4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B47A-B4A2-4288-996D-EEE22B2B7207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B79C-B46B-444B-8CFF-0D4A488A4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47000" b="-4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5B47A-B4A2-4288-996D-EEE22B2B7207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9B79C-B46B-444B-8CFF-0D4A488A4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-5" y="-214338"/>
          <a:ext cx="9144005" cy="68580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</a:tblGrid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57686" y="9286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1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57422" y="350043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1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86446" y="85723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4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929586" y="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3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7224" y="457200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2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86182" y="242886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4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71802" y="457200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2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5720" y="56435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3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57686" y="1285860"/>
            <a:ext cx="474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57686" y="1857364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57686" y="2357430"/>
            <a:ext cx="497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57686" y="2928934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В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57686" y="3429000"/>
            <a:ext cx="474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57686" y="4000504"/>
            <a:ext cx="486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Й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57686" y="4500570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Д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29124" y="5000636"/>
            <a:ext cx="409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7686" y="5572140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28926" y="342900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Б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43306" y="3429000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72066" y="3429000"/>
            <a:ext cx="437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У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15008" y="3429000"/>
            <a:ext cx="407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З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00826" y="3429000"/>
            <a:ext cx="409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215206" y="3429000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89749" y="5072074"/>
            <a:ext cx="405425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По горизонталі:</a:t>
            </a:r>
          </a:p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Програма для роботи з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веб-службою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0"/>
            <a:ext cx="405425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По вертикалі:</a:t>
            </a:r>
          </a:p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Організація, що має постійний вихід в Інтернет і надає його іншим за плату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-5" y="-214338"/>
          <a:ext cx="9144005" cy="68580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</a:tblGrid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57686" y="9286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1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57422" y="350043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1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86446" y="85723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4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929586" y="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3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7224" y="457200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2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86182" y="242886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4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71802" y="457200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2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5720" y="56435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3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57686" y="1285860"/>
            <a:ext cx="474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57686" y="1857364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57686" y="2357430"/>
            <a:ext cx="497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57686" y="2928934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В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57686" y="3429000"/>
            <a:ext cx="474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57686" y="4000504"/>
            <a:ext cx="486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Й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57686" y="4500570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Д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29124" y="5000636"/>
            <a:ext cx="409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7686" y="5572140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28926" y="342900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Б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43306" y="3429000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72066" y="3429000"/>
            <a:ext cx="437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У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15008" y="3429000"/>
            <a:ext cx="407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З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00826" y="3429000"/>
            <a:ext cx="409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215206" y="3429000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9190" y="5000636"/>
            <a:ext cx="421481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По горизонталі:</a:t>
            </a:r>
          </a:p>
          <a:p>
            <a:r>
              <a:rPr lang="uk-UA" sz="3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3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Вона складається з 2-х розділених символом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частин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0"/>
            <a:ext cx="405425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По вертикалі:</a:t>
            </a:r>
          </a:p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Покарання за порушення правил форуму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43306" y="4500570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72066" y="4500570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15008" y="4500570"/>
            <a:ext cx="409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29388" y="4500570"/>
            <a:ext cx="428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143768" y="4500570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85786" y="500063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Б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85786" y="5572140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85786" y="6072206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Н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-5" y="-214338"/>
          <a:ext cx="9144005" cy="68580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</a:tblGrid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57686" y="9286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1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57422" y="350043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1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86446" y="85723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4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929586" y="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3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7224" y="457200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2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86182" y="242886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4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71802" y="457200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2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5720" y="56435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3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57686" y="1285860"/>
            <a:ext cx="474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57686" y="1857364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57686" y="2357430"/>
            <a:ext cx="497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57686" y="2928934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В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57686" y="3429000"/>
            <a:ext cx="474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57686" y="4000504"/>
            <a:ext cx="486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Й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57686" y="4500570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Д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29124" y="5000636"/>
            <a:ext cx="409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7686" y="5572140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28926" y="342900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Б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43306" y="3429000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72066" y="3429000"/>
            <a:ext cx="437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У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15008" y="3429000"/>
            <a:ext cx="407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З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00826" y="3429000"/>
            <a:ext cx="409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215206" y="3429000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9190" y="5000636"/>
            <a:ext cx="421481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По горизонталі:</a:t>
            </a:r>
          </a:p>
          <a:p>
            <a:r>
              <a:rPr lang="uk-UA" sz="30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Картинка, яку користувач обирає як своє зображення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0"/>
            <a:ext cx="405425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По вертикалі:</a:t>
            </a:r>
          </a:p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Порушення правил, наприклад  вважають повідомлення, що виходять за межі теми обговорення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43306" y="4500570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72066" y="4500570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15008" y="4500570"/>
            <a:ext cx="409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29388" y="4500570"/>
            <a:ext cx="428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143768" y="4500570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85786" y="500063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Б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85786" y="5572140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85786" y="6072206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Н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858148" y="285728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Т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858148" y="1285860"/>
            <a:ext cx="497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858148" y="1785926"/>
            <a:ext cx="474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Л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858148" y="785794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001024" y="2357430"/>
            <a:ext cx="3080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І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00166" y="5572140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В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214546" y="5572140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57488" y="5572140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Т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571868" y="5572140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-5" y="-214338"/>
          <a:ext cx="9144005" cy="68580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</a:tblGrid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5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57686" y="9286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1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57422" y="350043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1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86446" y="85723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4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929586" y="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3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7224" y="457200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2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86182" y="242886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4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71802" y="457200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2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5720" y="56435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3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57686" y="1285860"/>
            <a:ext cx="474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57686" y="1857364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57686" y="2357430"/>
            <a:ext cx="497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57686" y="2928934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В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57686" y="3429000"/>
            <a:ext cx="474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57686" y="4000504"/>
            <a:ext cx="486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Й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57686" y="4500570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Д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29124" y="5000636"/>
            <a:ext cx="409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7686" y="5572140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28926" y="342900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Б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43306" y="3429000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72066" y="3429000"/>
            <a:ext cx="437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У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15008" y="3429000"/>
            <a:ext cx="407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З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00826" y="3429000"/>
            <a:ext cx="409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215206" y="3429000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9190" y="5000636"/>
            <a:ext cx="421481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По горизонталі: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Особи, які цілеспрямовано намагаються спровокувати конфлікт між учасниками форуму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0"/>
            <a:ext cx="405425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По вертикалі:</a:t>
            </a:r>
          </a:p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Дружня розмова, бесіда, балачки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43306" y="4500570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72066" y="4500570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15008" y="4500570"/>
            <a:ext cx="409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29388" y="4500570"/>
            <a:ext cx="428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143768" y="4500570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85786" y="500063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Б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85786" y="5572140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85786" y="6072206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Н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858148" y="285728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Т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858148" y="1285860"/>
            <a:ext cx="497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858148" y="1785926"/>
            <a:ext cx="474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Л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858148" y="785794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001024" y="2357430"/>
            <a:ext cx="3080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І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00166" y="5572140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В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214546" y="5572140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57488" y="5572140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Т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571868" y="5572140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786446" y="1357298"/>
            <a:ext cx="4475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Ч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786446" y="1857364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786446" y="2357430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Т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072066" y="2357430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Ф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500826" y="2357430"/>
            <a:ext cx="497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215206" y="2357430"/>
            <a:ext cx="474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572528" y="2357430"/>
            <a:ext cx="444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К</a:t>
            </a:r>
            <a:endParaRPr lang="ru-RU" sz="36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250</Words>
  <Application>Microsoft Office PowerPoint</Application>
  <PresentationFormat>Экран (4:3)</PresentationFormat>
  <Paragraphs>157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Black.User</dc:creator>
  <cp:lastModifiedBy>Black.User</cp:lastModifiedBy>
  <cp:revision>18</cp:revision>
  <dcterms:created xsi:type="dcterms:W3CDTF">2013-04-11T11:37:04Z</dcterms:created>
  <dcterms:modified xsi:type="dcterms:W3CDTF">2013-04-14T11:39:43Z</dcterms:modified>
</cp:coreProperties>
</file>