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FF00"/>
    <a:srgbClr val="66FF66"/>
    <a:srgbClr val="9999FF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B47A-B4A2-4288-996D-EEE22B2B7207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B79C-B46B-444B-8CFF-0D4A488A4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" y="-214338"/>
          <a:ext cx="9144005" cy="68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7686" y="928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8572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2428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128586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185736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235743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686" y="292893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7686" y="342900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4000504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00063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557214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926" y="3429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3429000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3429000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3429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2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749" y="5072074"/>
            <a:ext cx="40542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горизонталі: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Програма для роботи з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веб-службою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40542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вертикалі: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Організація, що має постійний вихід в Інтернет і надає його іншим за плату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" y="-214338"/>
          <a:ext cx="9144005" cy="68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7686" y="928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8572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2428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128586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185736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235743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686" y="292893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7686" y="342900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4000504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00063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557214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926" y="3429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3429000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3429000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3429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2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9190" y="5000636"/>
            <a:ext cx="421481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горизонталі:</a:t>
            </a:r>
          </a:p>
          <a:p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Вона складається з 2-х розділених символом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частин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40542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вертикалі: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Покарання за порушення правил форуму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3306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066" y="450057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5008" y="450057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9388" y="450057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43768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5786" y="500063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5786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607220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" y="-214338"/>
          <a:ext cx="9144005" cy="68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7686" y="928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8572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2428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128586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185736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235743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686" y="292893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7686" y="342900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4000504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00063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557214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926" y="3429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3429000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3429000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3429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2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9190" y="5000636"/>
            <a:ext cx="421481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горизонталі:</a:t>
            </a:r>
          </a:p>
          <a:p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Картинка, яку користувач обирає як своє зображення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405425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вертикалі: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Порушення правил, наприклад  вважають повідомлення, що виходять за межі теми обговорення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3306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066" y="450057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5008" y="450057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9388" y="450057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43768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5786" y="500063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5786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607220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8148" y="28572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58148" y="128586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58148" y="1785926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58148" y="78579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01024" y="2357430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00166" y="557214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14546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488" y="557214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868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5" y="-214338"/>
          <a:ext cx="9144005" cy="68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7686" y="928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8572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24288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5720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3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128586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185736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235743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7686" y="292893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7686" y="342900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4000504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Й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000636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557214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926" y="34290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2066" y="3429000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3429000"/>
            <a:ext cx="40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0826" y="342900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206" y="342900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9190" y="5000636"/>
            <a:ext cx="421481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 горизонталі: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Особи, які цілеспрямовано намагаються спровокувати конфлікт між учасниками форуму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0"/>
            <a:ext cx="40542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 вертикалі: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Дружня розмова, бесіда, балачки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43306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066" y="450057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5008" y="4500570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9388" y="450057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43768" y="450057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5786" y="500063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5786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607220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8148" y="28572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58148" y="128586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58148" y="1785926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58148" y="78579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01024" y="2357430"/>
            <a:ext cx="308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00166" y="557214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14546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488" y="557214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868" y="557214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86446" y="1357298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86446" y="185736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86446" y="2357430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2066" y="235743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Ф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00826" y="235743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15206" y="2357430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72528" y="2357430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250</Words>
  <Application>Microsoft Office PowerPoint</Application>
  <PresentationFormat>Экран (4:3)</PresentationFormat>
  <Paragraphs>157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Black.User</dc:creator>
  <cp:lastModifiedBy>Black.User</cp:lastModifiedBy>
  <cp:revision>18</cp:revision>
  <dcterms:created xsi:type="dcterms:W3CDTF">2013-04-11T11:37:04Z</dcterms:created>
  <dcterms:modified xsi:type="dcterms:W3CDTF">2013-04-14T11:39:43Z</dcterms:modified>
</cp:coreProperties>
</file>