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6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CC"/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863BD-7220-439A-8CD9-304984B5F4B4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AE83A-BA73-4C34-BAF7-52DFB2F69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AE83A-BA73-4C34-BAF7-52DFB2F691F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AE83A-BA73-4C34-BAF7-52DFB2F691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AE83A-BA73-4C34-BAF7-52DFB2F691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AE83A-BA73-4C34-BAF7-52DFB2F691F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AE83A-BA73-4C34-BAF7-52DFB2F691F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2A39-5748-469A-9662-E155108E1D6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D11832-793A-4CA5-970C-9C157552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2A39-5748-469A-9662-E155108E1D6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1832-793A-4CA5-970C-9C157552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2A39-5748-469A-9662-E155108E1D6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1832-793A-4CA5-970C-9C157552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2A39-5748-469A-9662-E155108E1D6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D11832-793A-4CA5-970C-9C157552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2A39-5748-469A-9662-E155108E1D6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1832-793A-4CA5-970C-9C157552D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2A39-5748-469A-9662-E155108E1D6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1832-793A-4CA5-970C-9C157552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2A39-5748-469A-9662-E155108E1D6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D11832-793A-4CA5-970C-9C157552D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2A39-5748-469A-9662-E155108E1D6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1832-793A-4CA5-970C-9C157552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2A39-5748-469A-9662-E155108E1D6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1832-793A-4CA5-970C-9C157552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2A39-5748-469A-9662-E155108E1D6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1832-793A-4CA5-970C-9C157552D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2A39-5748-469A-9662-E155108E1D6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1832-793A-4CA5-970C-9C157552D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BE2A39-5748-469A-9662-E155108E1D66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D11832-793A-4CA5-970C-9C157552D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566302" y="571452"/>
          <a:ext cx="9710302" cy="6286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056"/>
                <a:gridCol w="425056"/>
                <a:gridCol w="668655"/>
                <a:gridCol w="600393"/>
                <a:gridCol w="528955"/>
                <a:gridCol w="662305"/>
                <a:gridCol w="627380"/>
                <a:gridCol w="425056"/>
                <a:gridCol w="425056"/>
                <a:gridCol w="425056"/>
                <a:gridCol w="671830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</a:tblGrid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 smtClean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cap="none" spc="0" dirty="0" smtClean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8992" y="2142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2142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7146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22145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21431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5714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6430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714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52863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32146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57148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8992" y="207167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992" y="264318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8992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8992" y="42148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8992" y="47148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8992" y="52863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57620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6248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818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86446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14282" y="571480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вертикалі:</a:t>
            </a:r>
          </a:p>
          <a:p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Оприлюднення деяких відомостей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15074" y="4000504"/>
            <a:ext cx="2928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горизонталі:</a:t>
            </a:r>
          </a:p>
          <a:p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Багатокольорова аркушева роздруківка, складена в два або кілька згинів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566302" y="571452"/>
          <a:ext cx="9710302" cy="6286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056"/>
                <a:gridCol w="425056"/>
                <a:gridCol w="668655"/>
                <a:gridCol w="600393"/>
                <a:gridCol w="528955"/>
                <a:gridCol w="662305"/>
                <a:gridCol w="627380"/>
                <a:gridCol w="425056"/>
                <a:gridCol w="425056"/>
                <a:gridCol w="425056"/>
                <a:gridCol w="671830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</a:tblGrid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 smtClean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cap="none" spc="0" dirty="0" smtClean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8992" y="2142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2142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7146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22145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21431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5714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6430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714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52863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32146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57148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8992" y="207167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992" y="264318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8992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8992" y="42148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8992" y="47148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8992" y="52863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57620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6248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818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86446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5775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57752" y="214311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57752" y="264318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57752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57752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57752" y="42148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7818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6314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86446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15074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43702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00892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0958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0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вертикалі:</a:t>
            </a:r>
          </a:p>
          <a:p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перативне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періодичне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різноманітну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15074" y="4000504"/>
            <a:ext cx="29289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горизонталі:</a:t>
            </a:r>
          </a:p>
          <a:p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Неперіодичне текстове книжкове видання обсягом понад 4 сторінок, з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єднаних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між собою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566302" y="571452"/>
          <a:ext cx="9710302" cy="6286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056"/>
                <a:gridCol w="425056"/>
                <a:gridCol w="668655"/>
                <a:gridCol w="600393"/>
                <a:gridCol w="528955"/>
                <a:gridCol w="662305"/>
                <a:gridCol w="627380"/>
                <a:gridCol w="425056"/>
                <a:gridCol w="425056"/>
                <a:gridCol w="425056"/>
                <a:gridCol w="671830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</a:tblGrid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 smtClean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cap="none" spc="0" dirty="0" smtClean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8992" y="2142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2142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7146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22145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21431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5714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6430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714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52863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32146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57148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8992" y="207167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992" y="264318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8992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8992" y="42148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8992" y="47148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8992" y="52863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4546" y="207167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8926" y="207167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7620" y="207167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57620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6248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818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86446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5775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57752" y="214311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57752" y="264318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57752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57752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57752" y="42148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7818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6314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86446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15074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43702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00892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0958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6446" y="264318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86446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86446" y="42148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86446" y="37147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86446" y="47148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86446" y="521495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86446" y="578645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0"/>
            <a:ext cx="33575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вертикалі:</a:t>
            </a:r>
          </a:p>
          <a:p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Письмова доповідь або виступ з певної теми, в яких узагальнюються відомості з кількох джерел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15074" y="4000504"/>
            <a:ext cx="2928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горизонталі:</a:t>
            </a:r>
          </a:p>
          <a:p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Текстове …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77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566302" y="571452"/>
          <a:ext cx="9710302" cy="6286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056"/>
                <a:gridCol w="425056"/>
                <a:gridCol w="668655"/>
                <a:gridCol w="600393"/>
                <a:gridCol w="528955"/>
                <a:gridCol w="662305"/>
                <a:gridCol w="627380"/>
                <a:gridCol w="425056"/>
                <a:gridCol w="425056"/>
                <a:gridCol w="425056"/>
                <a:gridCol w="671830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</a:tblGrid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 smtClean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cap="none" spc="0" dirty="0" smtClean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8992" y="2142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2142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7146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22145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21431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5714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6430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714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52863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32146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57148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8992" y="207167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992" y="264318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8992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8992" y="42148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8992" y="47148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4546" y="207167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8926" y="207167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7620" y="207167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57620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6248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818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86446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5775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57752" y="214311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57752" y="264318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57752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57752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57752" y="42148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7818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6314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86446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15074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43702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00892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0958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6446" y="264318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86446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86446" y="42148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86446" y="37147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86446" y="47148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86446" y="521495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86446" y="578645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8596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1538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43042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14546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57488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57620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71538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71538" y="42148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71538" y="47148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71538" y="521495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0"/>
            <a:ext cx="3357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вертикалі:</a:t>
            </a:r>
          </a:p>
          <a:p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15074" y="4000504"/>
            <a:ext cx="2928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горизонталі:</a:t>
            </a:r>
          </a:p>
          <a:p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" name="Рисунок 78"/>
          <p:cNvPicPr/>
          <p:nvPr/>
        </p:nvPicPr>
        <p:blipFill>
          <a:blip r:embed="rId3"/>
          <a:srcRect l="42561" t="6956" r="54764" b="89146"/>
          <a:stretch>
            <a:fillRect/>
          </a:stretch>
        </p:blipFill>
        <p:spPr bwMode="auto">
          <a:xfrm>
            <a:off x="500034" y="428604"/>
            <a:ext cx="847725" cy="77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0" name="Рисунок 79"/>
          <p:cNvPicPr/>
          <p:nvPr/>
        </p:nvPicPr>
        <p:blipFill>
          <a:blip r:embed="rId4"/>
          <a:srcRect l="45370" t="5364" r="48765" b="90972"/>
          <a:stretch>
            <a:fillRect/>
          </a:stretch>
        </p:blipFill>
        <p:spPr bwMode="auto">
          <a:xfrm>
            <a:off x="6643702" y="4572008"/>
            <a:ext cx="2143125" cy="828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77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566302" y="571452"/>
          <a:ext cx="9710302" cy="6286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056"/>
                <a:gridCol w="425056"/>
                <a:gridCol w="668655"/>
                <a:gridCol w="600393"/>
                <a:gridCol w="528955"/>
                <a:gridCol w="662305"/>
                <a:gridCol w="627380"/>
                <a:gridCol w="425056"/>
                <a:gridCol w="425056"/>
                <a:gridCol w="425056"/>
                <a:gridCol w="671830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</a:tblGrid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 smtClean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800" b="1" cap="none" spc="0" dirty="0" smtClean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cap="none" spc="0" dirty="0">
                        <a:ln w="19050">
                          <a:solidFill>
                            <a:srgbClr val="000000"/>
                          </a:solidFill>
                          <a:prstDash val="solid"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n w="571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8992" y="2142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21429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27146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22145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21431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5714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16430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714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52863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32146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57148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8992" y="207167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992" y="264318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8992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8992" y="42148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8992" y="47148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8992" y="52863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4546" y="207167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8926" y="207167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7620" y="207167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57620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6248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818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86446" y="157161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57752" y="107154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57752" y="214311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57752" y="264318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57752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57752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57752" y="42148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7818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6314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86446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15074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43702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00892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0958" y="50004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6446" y="264318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86446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86446" y="42148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86446" y="37147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86446" y="47148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86446" y="521495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86446" y="578645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8596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1538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43042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14546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57488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57620" y="364331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71538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71538" y="421481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71538" y="471488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71538" y="521495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14546" y="52863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14612" y="5286388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57620" y="52863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14810" y="52863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86314" y="528638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57818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15074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43702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72330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00958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929586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786810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358214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ln w="19050">
                <a:solidFill>
                  <a:srgbClr val="000000"/>
                </a:solidFill>
                <a:prstDash val="solid"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0"/>
            <a:ext cx="3357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горизонта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Створити … із написом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215074" y="4000504"/>
            <a:ext cx="2928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Залежно від способу оприлюднення твору розрізняють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друковані публікації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" name="Рисунок 78"/>
          <p:cNvPicPr/>
          <p:nvPr/>
        </p:nvPicPr>
        <p:blipFill>
          <a:blip r:embed="rId3"/>
          <a:srcRect l="58816" t="6377" r="39464" b="91841"/>
          <a:stretch>
            <a:fillRect/>
          </a:stretch>
        </p:blipFill>
        <p:spPr bwMode="auto">
          <a:xfrm>
            <a:off x="1500166" y="785794"/>
            <a:ext cx="1123950" cy="723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7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269</TotalTime>
  <Words>358</Words>
  <Application>Microsoft Office PowerPoint</Application>
  <PresentationFormat>Экран (4:3)</PresentationFormat>
  <Paragraphs>266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Black.User</dc:creator>
  <cp:lastModifiedBy>Black.User</cp:lastModifiedBy>
  <cp:revision>8</cp:revision>
  <dcterms:created xsi:type="dcterms:W3CDTF">2013-02-05T13:37:13Z</dcterms:created>
  <dcterms:modified xsi:type="dcterms:W3CDTF">2013-02-05T18:14:34Z</dcterms:modified>
</cp:coreProperties>
</file>