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1">
          <a:blip r:embed="rId2" cstate="print">
            <a:alphaModFix amt="81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357430"/>
            <a:ext cx="7772400" cy="1470025"/>
          </a:xfrm>
          <a:solidFill>
            <a:schemeClr val="lt1">
              <a:alpha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 b="1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FD404-86D0-45D6-8BEE-F87E146B7283}" type="datetimeFigureOut">
              <a:rPr lang="ru-RU"/>
              <a:pPr>
                <a:defRPr/>
              </a:pPr>
              <a:t>26.11.2016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4D2A9-0A9E-44F9-B209-6E843D8DBA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CD116-45FD-4B4C-B01D-18507D1DA2FD}" type="datetimeFigureOut">
              <a:rPr lang="ru-RU"/>
              <a:pPr>
                <a:defRPr/>
              </a:pPr>
              <a:t>26.11.2016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D9734-1583-477A-A19B-37C6B4F57C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C29BC-E273-484A-A245-9DEF4D894232}" type="datetimeFigureOut">
              <a:rPr lang="ru-RU"/>
              <a:pPr>
                <a:defRPr/>
              </a:pPr>
              <a:t>26.11.2016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EAC7A-D2A0-4338-A4AD-EFFFCA4345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solidFill>
            <a:schemeClr val="lt1">
              <a:alpha val="58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anchor="t"/>
          <a:lstStyle>
            <a:lvl1pPr algn="l">
              <a:defRPr sz="4000" b="1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EA9C7-853A-4206-8013-43A49FF12F70}" type="datetimeFigureOut">
              <a:rPr lang="ru-RU"/>
              <a:pPr>
                <a:defRPr/>
              </a:pPr>
              <a:t>26.11.2016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8CCC1-16AC-4F86-ADC8-3E978C75C0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29C52-0741-4AF0-9852-B224FE350EDE}" type="datetimeFigureOut">
              <a:rPr lang="ru-RU"/>
              <a:pPr>
                <a:defRPr/>
              </a:pPr>
              <a:t>26.11.2016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08D0B-6B64-4675-8570-A8B1B67631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F77D9-F69D-49B5-85F0-0DF743886341}" type="datetimeFigureOut">
              <a:rPr lang="ru-RU"/>
              <a:pPr>
                <a:defRPr/>
              </a:pPr>
              <a:t>26.11.2016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BB412-4AC2-4134-9C5B-31633A56E0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2C80-8FCD-4642-8043-D8B2403FB645}" type="datetimeFigureOut">
              <a:rPr lang="ru-RU"/>
              <a:pPr>
                <a:defRPr/>
              </a:pPr>
              <a:t>26.11.2016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A4F6C-BDEE-491B-AACD-3D0F28FDB3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45CFD-2738-4E3A-83B3-CB5FB44483E0}" type="datetimeFigureOut">
              <a:rPr lang="ru-RU"/>
              <a:pPr>
                <a:defRPr/>
              </a:pPr>
              <a:t>26.11.2016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B8EEE-99C2-4114-AAB6-A190EF1673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77CFC-27E5-401E-BC0B-F5D40EA03CB3}" type="datetimeFigureOut">
              <a:rPr lang="ru-RU"/>
              <a:pPr>
                <a:defRPr/>
              </a:pPr>
              <a:t>26.11.2016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A7AE8-42C8-4987-92CD-0A4B347E79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f1373179c155c1.png"/>
          <p:cNvPicPr>
            <a:picLocks noChangeAspect="1"/>
          </p:cNvPicPr>
          <p:nvPr/>
        </p:nvPicPr>
        <p:blipFill>
          <a:blip r:embed="rId1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07920" y="4643446"/>
            <a:ext cx="2687623" cy="235743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38" y="274638"/>
            <a:ext cx="690086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E97916-87FF-4271-A9A6-289B5FB887C6}" type="datetimeFigureOut">
              <a:rPr lang="ru-RU"/>
              <a:pPr>
                <a:defRPr/>
              </a:pPr>
              <a:t>26.11.2016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D864309-D4EC-43D3-8683-1A1312221B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7" name="Рисунок 6" descr="school2206 копия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47625" y="6350"/>
            <a:ext cx="1714500" cy="15938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 spc="50">
          <a:ln w="11430"/>
          <a:gradFill>
            <a:gsLst>
              <a:gs pos="25000">
                <a:schemeClr val="accent2">
                  <a:satMod val="155000"/>
                </a:schemeClr>
              </a:gs>
              <a:gs pos="100000">
                <a:schemeClr val="accent2">
                  <a:shade val="45000"/>
                  <a:satMod val="165000"/>
                </a:schemeClr>
              </a:gs>
            </a:gsLst>
            <a:lin ang="5400000"/>
          </a:gradFill>
          <a:effectLst>
            <a:outerShdw blurRad="76200" dist="50800" dir="5400000" algn="tl" rotWithShape="0">
              <a:srgbClr val="000000">
                <a:alpha val="65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3200" b="1" kern="1200">
          <a:solidFill>
            <a:srgbClr val="C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800" b="1" kern="1200">
          <a:solidFill>
            <a:srgbClr val="C00000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400" b="1" kern="1200">
          <a:solidFill>
            <a:srgbClr val="C00000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000" b="1" kern="1200">
          <a:solidFill>
            <a:srgbClr val="C00000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000" b="1" kern="1200">
          <a:solidFill>
            <a:srgbClr val="C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14612" y="0"/>
            <a:ext cx="35155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Кросворд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2000232" y="785794"/>
          <a:ext cx="6143668" cy="4955858"/>
        </p:xfrm>
        <a:graphic>
          <a:graphicData uri="http://schemas.openxmlformats.org/drawingml/2006/table">
            <a:tbl>
              <a:tblPr/>
              <a:tblGrid>
                <a:gridCol w="523410"/>
                <a:gridCol w="523410"/>
                <a:gridCol w="532946"/>
                <a:gridCol w="532946"/>
                <a:gridCol w="532946"/>
                <a:gridCol w="555196"/>
                <a:gridCol w="585360"/>
                <a:gridCol w="428628"/>
                <a:gridCol w="428628"/>
                <a:gridCol w="500066"/>
                <a:gridCol w="500066"/>
                <a:gridCol w="500066"/>
              </a:tblGrid>
              <a:tr h="4718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718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</a:tr>
              <a:tr h="4718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718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8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4718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718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8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8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4490" algn="l"/>
                        </a:tabLst>
                      </a:pPr>
                      <a:endParaRPr lang="uk-UA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93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4" name="Рисунок 13" descr="83329857_b92729a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43042" cy="1500174"/>
          </a:xfrm>
          <a:prstGeom prst="rect">
            <a:avLst/>
          </a:prstGeom>
        </p:spPr>
      </p:pic>
      <p:pic>
        <p:nvPicPr>
          <p:cNvPr id="15" name="Рисунок 14" descr="75_800.jpg"/>
          <p:cNvPicPr/>
          <p:nvPr/>
        </p:nvPicPr>
        <p:blipFill>
          <a:blip r:embed="rId3" cstate="print"/>
          <a:srcRect t="4420"/>
          <a:stretch>
            <a:fillRect/>
          </a:stretch>
        </p:blipFill>
        <p:spPr>
          <a:xfrm>
            <a:off x="0" y="2000240"/>
            <a:ext cx="2214546" cy="1643074"/>
          </a:xfrm>
          <a:prstGeom prst="rect">
            <a:avLst/>
          </a:prstGeom>
        </p:spPr>
      </p:pic>
      <p:pic>
        <p:nvPicPr>
          <p:cNvPr id="16" name="Рисунок 15" descr="9a6f4a624.jpg"/>
          <p:cNvPicPr/>
          <p:nvPr/>
        </p:nvPicPr>
        <p:blipFill>
          <a:blip r:embed="rId4" cstate="print"/>
          <a:srcRect l="6490" t="3729" r="9474" b="21695"/>
          <a:stretch>
            <a:fillRect/>
          </a:stretch>
        </p:blipFill>
        <p:spPr>
          <a:xfrm>
            <a:off x="285720" y="3643314"/>
            <a:ext cx="2143108" cy="1571636"/>
          </a:xfrm>
          <a:prstGeom prst="rect">
            <a:avLst/>
          </a:prstGeom>
        </p:spPr>
      </p:pic>
      <p:pic>
        <p:nvPicPr>
          <p:cNvPr id="17" name="Рисунок 16" descr="1327757136_p.jpg"/>
          <p:cNvPicPr/>
          <p:nvPr/>
        </p:nvPicPr>
        <p:blipFill>
          <a:blip r:embed="rId5" cstate="print"/>
          <a:srcRect l="8749" t="21975" b="26433"/>
          <a:stretch>
            <a:fillRect/>
          </a:stretch>
        </p:blipFill>
        <p:spPr>
          <a:xfrm>
            <a:off x="0" y="5286388"/>
            <a:ext cx="3143240" cy="1571612"/>
          </a:xfrm>
          <a:prstGeom prst="rect">
            <a:avLst/>
          </a:prstGeom>
        </p:spPr>
      </p:pic>
      <p:pic>
        <p:nvPicPr>
          <p:cNvPr id="18" name="Рисунок 17" descr="ar129035772131688.pn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785918" y="857232"/>
            <a:ext cx="2000264" cy="1285860"/>
          </a:xfrm>
          <a:prstGeom prst="rect">
            <a:avLst/>
          </a:prstGeom>
        </p:spPr>
      </p:pic>
      <p:pic>
        <p:nvPicPr>
          <p:cNvPr id="19" name="Рисунок 18" descr="Kiti_22.jpg"/>
          <p:cNvPicPr/>
          <p:nvPr/>
        </p:nvPicPr>
        <p:blipFill>
          <a:blip r:embed="rId7" cstate="print"/>
          <a:srcRect l="21378" t="10938" r="6508" b="11562"/>
          <a:stretch>
            <a:fillRect/>
          </a:stretch>
        </p:blipFill>
        <p:spPr>
          <a:xfrm>
            <a:off x="5214942" y="5072074"/>
            <a:ext cx="2357454" cy="1571612"/>
          </a:xfrm>
          <a:prstGeom prst="rect">
            <a:avLst/>
          </a:prstGeom>
        </p:spPr>
      </p:pic>
      <p:pic>
        <p:nvPicPr>
          <p:cNvPr id="20" name="Рисунок 19" descr="tsar_1_1152.jpg"/>
          <p:cNvPicPr/>
          <p:nvPr/>
        </p:nvPicPr>
        <p:blipFill>
          <a:blip r:embed="rId8" cstate="print"/>
          <a:srcRect l="19388" r="10612"/>
          <a:stretch>
            <a:fillRect/>
          </a:stretch>
        </p:blipFill>
        <p:spPr>
          <a:xfrm>
            <a:off x="3214678" y="5214950"/>
            <a:ext cx="1500198" cy="1643050"/>
          </a:xfrm>
          <a:prstGeom prst="rect">
            <a:avLst/>
          </a:prstGeom>
        </p:spPr>
      </p:pic>
      <p:pic>
        <p:nvPicPr>
          <p:cNvPr id="21" name="Рисунок 20" descr="protect.php.jpeg"/>
          <p:cNvPicPr/>
          <p:nvPr/>
        </p:nvPicPr>
        <p:blipFill>
          <a:blip r:embed="rId9" cstate="print"/>
          <a:srcRect l="5997" r="18100"/>
          <a:stretch>
            <a:fillRect/>
          </a:stretch>
        </p:blipFill>
        <p:spPr>
          <a:xfrm>
            <a:off x="7572396" y="4572008"/>
            <a:ext cx="1571604" cy="2285992"/>
          </a:xfrm>
          <a:prstGeom prst="rect">
            <a:avLst/>
          </a:prstGeom>
        </p:spPr>
      </p:pic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643438" y="785794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286380" y="785794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786446" y="785794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215074" y="785794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643702" y="785794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143768" y="785794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Ю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7643834" y="785794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143372" y="1214422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643438" y="1214422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286380" y="1214422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786446" y="1214422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6215074" y="1214422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6643702" y="1214422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7143768" y="1214422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7643834" y="1214422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643438" y="1714488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286380" y="1714488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5786446" y="1714488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6215074" y="1714488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7143768" y="1714488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6643702" y="1714488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3571868" y="2214554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4143372" y="2214554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4643438" y="2214554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5286380" y="2214554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5786446" y="2214554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6215074" y="2214554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6643702" y="2214554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7143768" y="2214554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4643438" y="2643182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5286380" y="2643182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5786446" y="2643182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6215074" y="2643182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6643702" y="2643182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7215206" y="2643182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7643834" y="2643182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2500298" y="3143248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3143240" y="3143248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3571868" y="3143248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Ш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4143372" y="3143248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4643438" y="3143248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3643306" y="3643314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4143372" y="3643314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4643438" y="3643314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4143372" y="4071942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4714876" y="4071942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5286380" y="4071942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5715008" y="4071942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6286512" y="4071942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6643702" y="4071942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7143768" y="4071942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4714876" y="4572008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4714876" y="5000636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571472" y="1928802"/>
            <a:ext cx="428627" cy="556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  <a:defRPr/>
            </a:pPr>
            <a:r>
              <a:rPr lang="uk-UA" sz="2800" b="1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2</a:t>
            </a:r>
            <a:endParaRPr lang="ru-RU" sz="28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C00000"/>
              </a:solidFill>
              <a:latin typeface="Calibri"/>
              <a:ea typeface="Times New Roman"/>
              <a:cs typeface="Times New Roman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1000100" y="785794"/>
            <a:ext cx="428627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  <a:defRPr/>
            </a:pPr>
            <a:r>
              <a:rPr lang="uk-UA" sz="2800" b="1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1</a:t>
            </a:r>
            <a:endParaRPr lang="ru-RU" sz="28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C00000"/>
              </a:solidFill>
              <a:latin typeface="Calibri"/>
              <a:ea typeface="Times New Roman"/>
              <a:cs typeface="Times New Roman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2000232" y="4572008"/>
            <a:ext cx="428627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  <a:defRPr/>
            </a:pPr>
            <a:r>
              <a:rPr lang="uk-UA" sz="2800" b="1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3</a:t>
            </a:r>
            <a:endParaRPr lang="ru-RU" sz="28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C00000"/>
              </a:solidFill>
              <a:latin typeface="Calibri"/>
              <a:ea typeface="Times New Roman"/>
              <a:cs typeface="Times New Roman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2643174" y="6301566"/>
            <a:ext cx="428627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  <a:defRPr/>
            </a:pPr>
            <a:r>
              <a:rPr lang="uk-UA" sz="2800" b="1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4</a:t>
            </a:r>
            <a:endParaRPr lang="ru-RU" sz="28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C00000"/>
              </a:solidFill>
              <a:latin typeface="Calibri"/>
              <a:ea typeface="Times New Roman"/>
              <a:cs typeface="Times New Roman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2000232" y="857232"/>
            <a:ext cx="428627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  <a:defRPr/>
            </a:pPr>
            <a:r>
              <a:rPr lang="uk-UA" sz="2800" b="1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5</a:t>
            </a:r>
            <a:endParaRPr lang="ru-RU" sz="28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C00000"/>
              </a:solidFill>
              <a:latin typeface="Calibri"/>
              <a:ea typeface="Times New Roman"/>
              <a:cs typeface="Times New Roman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4214810" y="6301566"/>
            <a:ext cx="428627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  <a:defRPr/>
            </a:pPr>
            <a:r>
              <a:rPr lang="uk-UA" sz="2800" b="1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7</a:t>
            </a:r>
            <a:endParaRPr lang="ru-RU" sz="28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C00000"/>
              </a:solidFill>
              <a:latin typeface="Calibri"/>
              <a:ea typeface="Times New Roman"/>
              <a:cs typeface="Times New Roman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5214942" y="6072206"/>
            <a:ext cx="428627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  <a:defRPr/>
            </a:pPr>
            <a:r>
              <a:rPr lang="uk-UA" sz="2800" b="1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6</a:t>
            </a:r>
            <a:endParaRPr lang="ru-RU" sz="28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C00000"/>
              </a:solidFill>
              <a:latin typeface="Calibri"/>
              <a:ea typeface="Times New Roman"/>
              <a:cs typeface="Times New Roman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7572396" y="6301566"/>
            <a:ext cx="428627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  <a:defRPr/>
            </a:pPr>
            <a:r>
              <a:rPr lang="uk-UA" sz="2800" b="1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8</a:t>
            </a:r>
            <a:endParaRPr lang="ru-RU" sz="28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C00000"/>
              </a:solidFill>
              <a:latin typeface="Calibri"/>
              <a:ea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99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99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99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99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99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4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99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99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8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99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0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99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2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2" grpId="1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0" grpId="1"/>
      <p:bldP spid="31" grpId="0"/>
      <p:bldP spid="32" grpId="0"/>
      <p:bldP spid="33" grpId="0"/>
      <p:bldP spid="34" grpId="0"/>
      <p:bldP spid="35" grpId="0"/>
      <p:bldP spid="36" grpId="0"/>
      <p:bldP spid="37" grpId="0"/>
      <p:bldP spid="37" grpId="1"/>
      <p:bldP spid="38" grpId="0"/>
      <p:bldP spid="39" grpId="0"/>
      <p:bldP spid="40" grpId="0"/>
      <p:bldP spid="42" grpId="0"/>
      <p:bldP spid="43" grpId="0"/>
      <p:bldP spid="44" grpId="0"/>
      <p:bldP spid="45" grpId="0"/>
      <p:bldP spid="46" grpId="0"/>
      <p:bldP spid="46" grpId="1"/>
      <p:bldP spid="47" grpId="0"/>
      <p:bldP spid="48" grpId="0"/>
      <p:bldP spid="49" grpId="0"/>
      <p:bldP spid="50" grpId="0"/>
      <p:bldP spid="51" grpId="0"/>
      <p:bldP spid="52" grpId="0"/>
      <p:bldP spid="52" grpId="1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3" grpId="1"/>
      <p:bldP spid="64" grpId="0"/>
      <p:bldP spid="65" grpId="0"/>
      <p:bldP spid="66" grpId="0"/>
      <p:bldP spid="66" grpId="1"/>
      <p:bldP spid="67" grpId="0"/>
      <p:bldP spid="68" grpId="0"/>
      <p:bldP spid="68" grpId="1"/>
      <p:bldP spid="69" grpId="0"/>
      <p:bldP spid="70" grpId="0"/>
      <p:bldP spid="71" grpId="0"/>
      <p:bldP spid="72" grpId="0"/>
      <p:bldP spid="73" grpId="0"/>
      <p:bldP spid="74" grpId="0"/>
      <p:bldP spid="75" grpId="0"/>
    </p:bldLst>
  </p:timing>
</p:sld>
</file>

<file path=ppt/theme/theme1.xml><?xml version="1.0" encoding="utf-8"?>
<a:theme xmlns:a="http://schemas.openxmlformats.org/drawingml/2006/main" name="school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school</Template>
  <TotalTime>48</TotalTime>
  <Words>70</Words>
  <Application>Microsoft Office PowerPoint</Application>
  <PresentationFormat>Экран (4:3)</PresentationFormat>
  <Paragraphs>70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school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Black.User</dc:creator>
  <cp:lastModifiedBy>Лилия</cp:lastModifiedBy>
  <cp:revision>12</cp:revision>
  <dcterms:created xsi:type="dcterms:W3CDTF">2014-02-01T17:03:15Z</dcterms:created>
  <dcterms:modified xsi:type="dcterms:W3CDTF">2016-11-26T17:05:27Z</dcterms:modified>
</cp:coreProperties>
</file>